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F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8" y="78152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b="1" lang="en-GB"/>
              <a:t>Ma sacrée famille</a:t>
            </a:r>
            <a:r>
              <a:rPr lang="en-GB"/>
              <a:t>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506300" y="310675"/>
            <a:ext cx="8809200" cy="84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/>
              <a:t>Ma mère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mère S’appelle Little Kelly.  Elle aime Minecraft. Elle a 100 ans. 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0125" y="2717399"/>
            <a:ext cx="2314574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/>
              <a:t>Ma soeur 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-79550" y="10177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soeur  s'appelle Little Carly. Elle aime Minecraft. Elle a 2008 ans.  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0750" y="1854375"/>
            <a:ext cx="923925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>
                <a:solidFill>
                  <a:srgbClr val="000000"/>
                </a:solidFill>
              </a:rPr>
              <a:t>Mon frere 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29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frere s'appelle ocelot cat i'll aime Minecraft aime a 40086 ans .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9674" y="1818100"/>
            <a:ext cx="1201349" cy="248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soeur 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Soeur  s'appelle cute ocelot cat Elle  aime Minecraft a 20067 ans.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0150" y="1714475"/>
            <a:ext cx="1450800" cy="293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