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sacrée famille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père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0" y="3475025"/>
            <a:ext cx="9144000" cy="166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père s'appelle  Loki. IL a 24 ans. IL est mèchant. 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3124" y="445025"/>
            <a:ext cx="3682150" cy="302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724" y="0"/>
            <a:ext cx="3325449" cy="36706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0" y="3670650"/>
            <a:ext cx="9144000" cy="14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/>
              <a:t>Mon frère  s’appelle Thor. IL a 52 ans. IL a 2 bras et 2 yeux . noir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0" y="3624600"/>
            <a:ext cx="9144000" cy="151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soeur s’appelle IndI.  Elle a 5 ans. Elle a 2 bras et 2 bleu. Yeux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7800" y="586849"/>
            <a:ext cx="3733099" cy="2191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0" y="3601600"/>
            <a:ext cx="9144000" cy="159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Moi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je mappel Ben/ Ironman. IL a 21 ans. IL 2 bras et bleu. Yeux. je suis un super hero.    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  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7525"/>
            <a:ext cx="9144000" cy="348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