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3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Ma sacrée famille 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Mon père 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Mon pere s’appelle Roman Reigns. Il a 30 ans. Il a les yeux bleus, il est un homme très fort. Il est aussi un lutteur.    </a:t>
            </a:r>
          </a:p>
        </p:txBody>
      </p:sp>
      <p:pic>
        <p:nvPicPr>
          <p:cNvPr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72099" y="2966599"/>
            <a:ext cx="3871900" cy="2176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Ma Mere 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Ma mere s’appelle Belle. Elle a 40 ans. Elle est femme magnifique. Elle aime les couleurs vives. Elle aime  chanter. Je l’aime beaucoup.   </a:t>
            </a:r>
          </a:p>
        </p:txBody>
      </p:sp>
      <p:pic>
        <p:nvPicPr>
          <p:cNvPr id="69" name="Shape 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19950" y="3219450"/>
            <a:ext cx="1924049" cy="1924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Moi </a:t>
            </a: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 Je suis Dean Ambrose j’ai les cheveux bruns. Je suis instable. Je suis aussi un lutteur, voilà mon travail. Et voilà ce que j’aime faire. </a:t>
            </a:r>
          </a:p>
        </p:txBody>
      </p:sp>
      <p:pic>
        <p:nvPicPr>
          <p:cNvPr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41825" y="2124100"/>
            <a:ext cx="2002175" cy="301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Ma Soeur </a:t>
            </a:r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 Ma Soeur s’appelle Elsa. Elle a les yeux bruns et les cheveux blonds. Elle porte une robe bleu clair. Elle aime  chanter. Elle a des pouvoirs. Sa chanson préférée liberée Délivrée.</a:t>
            </a:r>
          </a:p>
        </p:txBody>
      </p:sp>
      <p:pic>
        <p:nvPicPr>
          <p:cNvPr id="83" name="Shape 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90574" y="2948524"/>
            <a:ext cx="1105875" cy="2194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Mon frère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Mon frère  j’appelle enderman. Il peut se téléporter. Il a 15 ans, et il aime à attaquer les gens. S’il vous voit il téléportera.  </a:t>
            </a:r>
          </a:p>
        </p:txBody>
      </p:sp>
      <p:pic>
        <p:nvPicPr>
          <p:cNvPr id="90" name="Shape 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8949" y="2673025"/>
            <a:ext cx="1515049" cy="2470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Grand mère 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Ma grand mère s’appelle eor. Elle aime  tricoter. Et aime toujours moi voir. Je l’aime tellement. Elle a 60 ans. </a:t>
            </a:r>
          </a:p>
        </p:txBody>
      </p:sp>
      <p:pic>
        <p:nvPicPr>
          <p:cNvPr id="97" name="Shape 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19800" y="2540000"/>
            <a:ext cx="3124200" cy="260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