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Relationship Id="rId4" Type="http://schemas.openxmlformats.org/officeDocument/2006/relationships/image" Target="../media/image01.jpg"/><Relationship Id="rId5" Type="http://schemas.openxmlformats.org/officeDocument/2006/relationships/image" Target="../media/image00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Ma sacré famille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7462" y="791299"/>
            <a:ext cx="1613475" cy="121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50024" y="791300"/>
            <a:ext cx="990324" cy="111634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874600" y="406075"/>
            <a:ext cx="1999200" cy="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457200">
              <a:spcBef>
                <a:spcPts val="0"/>
              </a:spcBef>
              <a:buNone/>
            </a:pPr>
            <a:r>
              <a:rPr lang="en-GB">
                <a:solidFill>
                  <a:srgbClr val="A61C00"/>
                </a:solidFill>
              </a:rPr>
              <a:t>Ma mère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067475" y="2134425"/>
            <a:ext cx="2243700" cy="3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Amy Lee 37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4602075" y="322775"/>
            <a:ext cx="1571700" cy="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chemeClr val="accent5"/>
                </a:solidFill>
              </a:rPr>
              <a:t>Mon père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076475" y="2126275"/>
            <a:ext cx="2243700" cy="3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stampylongnose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11294" y="3257749"/>
            <a:ext cx="1290780" cy="1210099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3154825" y="2894500"/>
            <a:ext cx="1395300" cy="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Moi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644625" y="4581200"/>
            <a:ext cx="2550900" cy="2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/>
              <a:t>horrid henry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229075"/>
            <a:ext cx="8520600" cy="433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/>
              <a:t>Ma  mère s’appelle Amy Lee.Elle a 37 ans. </a:t>
            </a:r>
          </a:p>
          <a:p>
            <a:pPr lvl="0">
              <a:spcBef>
                <a:spcPts val="0"/>
              </a:spcBef>
              <a:buNone/>
            </a:pPr>
            <a:r>
              <a:rPr lang="en-GB" sz="2400"/>
              <a:t>Mon père s’appelle S</a:t>
            </a:r>
            <a:r>
              <a:rPr lang="en-GB" sz="2400">
                <a:solidFill>
                  <a:schemeClr val="dk1"/>
                </a:solidFill>
              </a:rPr>
              <a:t>tampylongnose Lee.Il a 20 ans.</a:t>
            </a:r>
          </a:p>
          <a:p>
            <a:pPr lvl="0">
              <a:spcBef>
                <a:spcPts val="0"/>
              </a:spcBef>
              <a:buNone/>
            </a:pPr>
            <a:r>
              <a:rPr lang="en-GB" sz="2400">
                <a:solidFill>
                  <a:schemeClr val="dk1"/>
                </a:solidFill>
              </a:rPr>
              <a:t>Je m’appelle Horrid Henry. Je suis horrible. J’ai 12 ans. J’aime le football.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