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34125"/>
            <a:ext cx="8520600" cy="200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Kevin (dad)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 a les yeux bleus et des cheveux noirs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7999" y="1231200"/>
            <a:ext cx="1622450" cy="228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Capitaine rex (de Étoile guerre) (brother)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Capitaine rex a les cheveux gris et les yeux bleus.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Il a une armure bleue et deux pistolets noirs.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Capitaine rex marche ave jedi.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6425" y="2071200"/>
            <a:ext cx="3627174" cy="249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Daisy le canard (sister)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Daisy a vingt ans aussi elle est un canard.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850" y="1841075"/>
            <a:ext cx="2738600" cy="250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